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6"/>
  </p:notesMasterIdLst>
  <p:sldIdLst>
    <p:sldId id="256" r:id="rId2"/>
    <p:sldId id="263" r:id="rId3"/>
    <p:sldId id="261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CBB49-511E-4904-ACA9-02F0F2348678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8ACF0-D3AA-41FD-BBC8-D4915003F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913BE9-16AB-4879-B910-1F10A85F9B6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14700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3" y="6245225"/>
            <a:ext cx="585787" cy="476250"/>
          </a:xfrm>
        </p:spPr>
        <p:txBody>
          <a:bodyPr/>
          <a:lstStyle>
            <a:lvl1pPr>
              <a:defRPr/>
            </a:lvl1pPr>
          </a:lstStyle>
          <a:p>
            <a:fld id="{6EE9B3CD-A01D-41E2-8E1C-7907508BC9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9725" y="64531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453188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Тема: умножение и деление чисел в пределе 10000</a:t>
            </a:r>
            <a:endParaRPr lang="ru-RU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848600" cy="2667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6 класс</a:t>
            </a:r>
          </a:p>
          <a:p>
            <a:pPr algn="ctr"/>
            <a:endParaRPr lang="ru-RU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Земцова В.Я.</a:t>
            </a:r>
          </a:p>
          <a:p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Учитель математики</a:t>
            </a:r>
            <a:endParaRPr lang="ru-RU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Picture 4" descr="boy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2447925" cy="3527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Устный счет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31212" cy="445928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1) Составь </a:t>
            </a:r>
            <a:r>
              <a:rPr lang="ru-RU" b="1" dirty="0">
                <a:solidFill>
                  <a:srgbClr val="FF0000"/>
                </a:solidFill>
              </a:rPr>
              <a:t>и реши </a:t>
            </a:r>
            <a:r>
              <a:rPr lang="ru-RU" b="1" dirty="0" smtClean="0">
                <a:solidFill>
                  <a:srgbClr val="FF0000"/>
                </a:solidFill>
              </a:rPr>
              <a:t>задачу, запиши решение в виде примера.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2) Задача.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    Карандаш стоит 12 рублей.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Купили 3 карандаша. Сколько 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рублей  заплатили?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3) Уменьши в 3 раза: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60, 90,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150, 300, 180.</a:t>
            </a:r>
            <a:endParaRPr lang="ru-RU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6149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438400"/>
            <a:ext cx="3227387" cy="34512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88" y="357188"/>
            <a:ext cx="59293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Зарядка для ума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5" y="1143000"/>
            <a:ext cx="79295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школьную столовую привезли: </a:t>
            </a:r>
          </a:p>
        </p:txBody>
      </p:sp>
      <p:pic>
        <p:nvPicPr>
          <p:cNvPr id="169987" name="Picture 3" descr="WRCARRO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5001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988" name="Picture 4" descr="g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5" y="1714500"/>
            <a:ext cx="217011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6297613" y="2357438"/>
            <a:ext cx="28463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Капусты в 8 раз больше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1928813" y="2714625"/>
            <a:ext cx="3030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Comic Sans MS" pitchFamily="66" charset="0"/>
              </a:rPr>
              <a:t>    </a:t>
            </a:r>
            <a:r>
              <a:rPr lang="ru-RU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30 кг моркови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3" y="4214813"/>
            <a:ext cx="792956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Сколько килограммов капусты привезли в столовую? 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9990" grpId="0"/>
      <p:bldP spid="169991" grpId="0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990599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Письменная работа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1242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</a:rPr>
              <a:t>1) решить примеры, записав их в столбик.</a:t>
            </a:r>
          </a:p>
          <a:p>
            <a:pPr eaLnBrk="1" hangingPunct="1"/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2365 * 4      1816 *5      4023 *2       1407 *6</a:t>
            </a:r>
          </a:p>
          <a:p>
            <a:pPr eaLnBrk="1" hangingPunct="1"/>
            <a:endParaRPr lang="ru-RU" sz="28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ru-RU" sz="2800" b="1" dirty="0" smtClean="0">
                <a:solidFill>
                  <a:srgbClr val="FF0000"/>
                </a:solidFill>
              </a:rPr>
              <a:t>2) решить примеры, записав их в столбик.</a:t>
            </a:r>
          </a:p>
          <a:p>
            <a:pPr eaLnBrk="1" hangingPunct="1"/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7232:8        2763:9        8096:8        4020:5</a:t>
            </a:r>
          </a:p>
          <a:p>
            <a:pPr eaLnBrk="1" hangingPunct="1"/>
            <a:endParaRPr lang="ru-RU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endParaRPr lang="ru-RU" sz="20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D4A943-2293-4F41-B0BE-42AE6DA4EE16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0E4AC-B22E-4D07-B344-68BCA155090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pl-Shablon2 13">
      <a:dk1>
        <a:srgbClr val="205FF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1A50D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Shabl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Shabl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3">
        <a:dk1>
          <a:srgbClr val="205FF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A50D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68</TotalTime>
  <Words>133</Words>
  <PresentationFormat>Экран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Тема1</vt:lpstr>
      <vt:lpstr>Тема: умножение и деление чисел в пределе 10000</vt:lpstr>
      <vt:lpstr>Устный счет</vt:lpstr>
      <vt:lpstr>Слайд 3</vt:lpstr>
      <vt:lpstr>Письменная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18</cp:revision>
  <dcterms:created xsi:type="dcterms:W3CDTF">2020-04-16T10:30:11Z</dcterms:created>
  <dcterms:modified xsi:type="dcterms:W3CDTF">2020-04-20T15:19:57Z</dcterms:modified>
</cp:coreProperties>
</file>